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</p:sldIdLst>
  <p:sldSz cy="6858000" cx="12192000"/>
  <p:notesSz cx="6858000" cy="9144000"/>
  <p:embeddedFontLst>
    <p:embeddedFont>
      <p:font typeface="Century Gothic"/>
      <p:regular r:id="rId8"/>
      <p:bold r:id="rId9"/>
      <p:italic r:id="rId10"/>
      <p:boldItalic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CenturyGothic-boldItalic.fntdata"/><Relationship Id="rId10" Type="http://schemas.openxmlformats.org/officeDocument/2006/relationships/font" Target="fonts/CenturyGothic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CenturyGothic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font" Target="fonts/CenturyGothic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f4cb1d76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f4cb1d7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/>
          <p:nvPr>
            <p:ph idx="2" type="pic"/>
          </p:nvPr>
        </p:nvSpPr>
        <p:spPr>
          <a:xfrm>
            <a:off x="19796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83" name="Google Shape;83;p1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84" name="Google Shape;84;p13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Name Card">
  <p:cSld name="Quote 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2" type="body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ue or False">
  <p:cSld name="True or Fals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 rot="5400000">
            <a:off x="4532311" y="-723900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/>
              <a:t>“COMPANION”</a:t>
            </a:r>
            <a:br>
              <a:rPr lang="en-US"/>
            </a:br>
            <a:r>
              <a:rPr lang="en-US"/>
              <a:t>A CHOICE GAME</a:t>
            </a:r>
            <a:endParaRPr/>
          </a:p>
        </p:txBody>
      </p:sp>
      <p:sp>
        <p:nvSpPr>
          <p:cNvPr id="129" name="Google Shape;129;p19"/>
          <p:cNvSpPr txBox="1"/>
          <p:nvPr>
            <p:ph idx="1" type="subTitle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Team 1</a:t>
            </a:r>
            <a:endParaRPr/>
          </a:p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SzPts val="2100"/>
              <a:buNone/>
            </a:pPr>
            <a:r>
              <a:rPr lang="en-US"/>
              <a:t>By Hunter, Citlally, Nicki, and Jorge V.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DAY 1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 the morning, we finished out story and decided how we wanted our website to look. We also worked on the HTML and CSS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 the afternoon, the login page was updated and is coming together. The logic in the javascript for the story is 100% done as well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DAY 2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1141425" y="2667000"/>
            <a:ext cx="9906000" cy="23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36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finished working on the whole story (linking all possible story paths)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Finished</a:t>
            </a:r>
            <a:r>
              <a:rPr lang="en-US" sz="3600"/>
              <a:t> the </a:t>
            </a:r>
            <a:r>
              <a:rPr lang="en-US" sz="3600"/>
              <a:t>homepage</a:t>
            </a:r>
            <a:r>
              <a:rPr lang="en-US" sz="3600"/>
              <a:t> of the game </a:t>
            </a:r>
            <a:endParaRPr sz="3600"/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Char char="○"/>
            </a:pPr>
            <a:r>
              <a:rPr lang="en-US" sz="3600"/>
              <a:t>Work on the user login</a:t>
            </a:r>
            <a:endParaRPr sz="360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961" y="90575"/>
            <a:ext cx="4741339" cy="266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 rotWithShape="1">
          <a:blip r:embed="rId4">
            <a:alphaModFix/>
          </a:blip>
          <a:srcRect b="38074" l="0" r="23983" t="17878"/>
          <a:stretch/>
        </p:blipFill>
        <p:spPr>
          <a:xfrm>
            <a:off x="487228" y="5345811"/>
            <a:ext cx="3062376" cy="99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 rotWithShape="1">
          <a:blip r:embed="rId5">
            <a:alphaModFix/>
          </a:blip>
          <a:srcRect b="42140" l="0" r="63556" t="18796"/>
          <a:stretch/>
        </p:blipFill>
        <p:spPr>
          <a:xfrm>
            <a:off x="6384975" y="4814000"/>
            <a:ext cx="2828448" cy="17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4100" y="4989385"/>
            <a:ext cx="2134025" cy="13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 rotWithShape="1">
          <a:blip r:embed="rId7">
            <a:alphaModFix/>
          </a:blip>
          <a:srcRect b="0" l="0" r="0" t="11426"/>
          <a:stretch/>
        </p:blipFill>
        <p:spPr>
          <a:xfrm>
            <a:off x="9298850" y="3516227"/>
            <a:ext cx="2828450" cy="23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9660150" y="5667550"/>
            <a:ext cx="23550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BEAST ^</a:t>
            </a:r>
            <a:endParaRPr b="1" sz="36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